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293E2B-0EB2-450A-9A70-2069762D98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CFE467E-7ADB-450A-A097-DE093EB68F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A82580-91E6-4813-A584-85D06F7AF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DEA7869-579D-4386-B242-BAB93F34B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90CEF6-D614-40E2-9DD6-F318F695B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098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1485A1-A685-41B3-8F81-8F706E2BC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BF8749-A394-493C-B6DB-03244B785D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4B047FB-9EA8-4426-BA08-286D7E264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84A5FE-8EE9-44EE-AD26-6A669CF1E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B2538D-8922-4382-9277-1F1A50A04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8402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3F66A07-20BA-42DF-959D-3325AF788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3D72CB7-0CE8-4C25-AFD4-FF8E441E1F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C4E052-9E25-4FE5-8B7C-A52ED61BC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957CB0-CE0C-4C12-9697-DDD31534C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F35299-3662-4312-BDA7-7C0B51EB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3154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2DAECA-3EC5-4614-B935-F9AFF4CDB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1E84AB-7EC3-4376-8BCF-138D271A0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CD88BA-BE4B-4C05-A282-1B9FEBECC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8FD50A-2B92-4284-9DFD-B8308151B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1D7202-5ADA-478D-831E-07795A77C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8589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3F9CC8-986A-45A9-8145-AD16103A1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1D5DE6-7C4E-48A5-A698-5353C8FD0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890FA0B-0290-47F5-A856-3FBCAB123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2B868C-9BF8-40EA-93A3-B308F0094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2EF791-21E8-4DDC-BFD8-85D0CA524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83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D20E09-6BCB-44F9-871F-33512799E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72828C-7DD3-4FB1-B79A-28D48544C9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0A41A6F-3F51-4FE9-A9F9-B9CA3EF69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3C340E-5BE8-42D2-8022-4DC282042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4D5B99D-4C1D-44E8-9536-FFED4DB0F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66E6A1B-253B-4AC9-9036-D36DFD1E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5702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AE48E3-4C0B-4C58-B099-117D67827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63B613-E7A5-449C-B028-90F474FB6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5E62DF2-1299-4758-9C83-F17A3DC17B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F5FC6F7-F444-4CAF-873F-5CC1270A57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92F3F66-41E6-4CF2-B93F-912D3590BF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B6B3819-E7A4-4D39-923B-C7986181F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397A73C-AC22-4B95-A3AD-A3EB69015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6CB4837-B2F0-4797-839D-458D86067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64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91823A-B1EE-44D6-A598-A5CD7A2E4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D2DAA64-DD26-4080-B60F-74BB2F7B0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9B1BF90-A89C-4D8F-AD29-92F27036D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E79F00D-BE29-42EB-914C-F7228F588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1891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EE6C4FE-F451-4394-B0CD-93AFEACA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08D853C-A176-4283-83CD-9116FF11E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B3F77CA-E5CA-4CBF-9698-E503560EE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2061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21E475-1150-4774-92FD-7D8DCB3F8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8A7EE2-0C0E-4B06-85A4-041CA80A5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998324F-4C30-4A24-B875-107B7B8EC7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8AFF5BB-627D-4F55-BEE6-F147150DE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5FCB825-DA52-465C-86D5-7A5377A07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45660B5-2661-4B53-B56B-AADC6842A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3806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67FD7D-659A-4695-B321-D32A8A1B7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B038AD-5395-43D4-B1FA-593C5D07EB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BF3769-C2E5-4E68-95AB-03FCEF7DFE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2F50005-E201-4221-A630-9748B5BBF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9A92122-FF13-4D87-9762-543F97CA3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E55C49B-C050-4436-B19C-78E6D6D0C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3571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FC38F8-0B6A-4299-A82A-980EA9274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416B7D4-6342-411F-9A6C-1C25FA031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1C92FE-17B1-402A-953A-2B77E61B8F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0A531-A1C8-4D47-9B2E-91BDDE43F75C}" type="datetimeFigureOut">
              <a:rPr lang="ru-RU" smtClean="0"/>
              <a:t>05.06.2024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040518-A97D-4F1F-9E64-F68B71B804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9785E9-3CB9-4D4F-930D-988FFA5ECC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9EC76B-DAFF-4731-A4F6-090F41E224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2335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05E1EA-2222-4C17-91C0-709FFAA88C24}"/>
              </a:ext>
            </a:extLst>
          </p:cNvPr>
          <p:cNvSpPr txBox="1"/>
          <p:nvPr/>
        </p:nvSpPr>
        <p:spPr>
          <a:xfrm>
            <a:off x="516836" y="437322"/>
            <a:ext cx="1115833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МИНИСТЕРСТВО НАУКИ И ВЫСШЕГО ОБРАЗОВАНИЯ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РОССИЙСКОЙ ФЕДЕРАЦИИ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учреждение высшего образования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«Казанский национальный исследовательский технический 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университет им. А.Н. Туполева-КАИ»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(КНИТУ-КАИ)</a:t>
            </a:r>
            <a:br>
              <a:rPr kumimoji="0" lang="en-US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Отделение СПО ИКТЗИ, КИТ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(наименование института (факультета)</a:t>
            </a:r>
            <a:br>
              <a:rPr kumimoji="0" lang="en-US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kumimoji="0" lang="en-US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КУРСОВАЯ РАБОТА</a:t>
            </a:r>
            <a:br>
              <a:rPr lang="ru-RU" sz="1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 дисциплине «Технология разработки и защиты баз данных»</a:t>
            </a:r>
            <a:br>
              <a:rPr lang="ru-RU" sz="1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тема «Учет больных в больнице»</a:t>
            </a:r>
            <a:br>
              <a:rPr lang="en-US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	Выполнила: общающийся группы 4238</a:t>
            </a:r>
            <a:br>
              <a:rPr lang="ru-RU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                    </a:t>
            </a: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ru-RU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Бусов В.Р</a:t>
            </a:r>
            <a:br>
              <a:rPr lang="en-US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                                    Проверил: преподаватель Григорьева </a:t>
            </a:r>
            <a:r>
              <a:rPr lang="ru-RU" alt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ru-RU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.В. </a:t>
            </a:r>
            <a:br>
              <a:rPr lang="en-US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18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Казань 2024г.</a:t>
            </a:r>
            <a:b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/>
          </a:p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7880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BD5538-D36F-4D4E-9F5E-5CB57845493C}"/>
              </a:ext>
            </a:extLst>
          </p:cNvPr>
          <p:cNvSpPr txBox="1"/>
          <p:nvPr/>
        </p:nvSpPr>
        <p:spPr>
          <a:xfrm>
            <a:off x="1895061" y="1443841"/>
            <a:ext cx="840187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9700" indent="450000" algn="just">
              <a:buSzPts val="1400"/>
              <a:buNone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данной курсовой работе рассмотрена задача учета заявок на выполнение услуг рекламного агентства с целью улучшения качества и эффективности работы. </a:t>
            </a:r>
            <a:endParaRPr lang="en-US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9700" indent="450000" algn="just">
              <a:buSzPts val="1400"/>
              <a:buNone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Была разработана база данных, которая позволяет хранить и обрабатывать информацию о клиентах, исполнителях, заявках и других аспектах работы рекламной компании.</a:t>
            </a:r>
          </a:p>
          <a:p>
            <a:pPr marL="139700" indent="450000" algn="just">
              <a:buSzPts val="1400"/>
              <a:buNone/>
            </a:pPr>
            <a:r>
              <a:rPr lang="ru-RU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обеспечения безопасности были созданы роли и предоставлены различные наборы возможностей.</a:t>
            </a:r>
            <a:endParaRPr lang="en-US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9700" indent="0" algn="just">
              <a:buSzPts val="1400"/>
              <a:buNone/>
            </a:pPr>
            <a:endParaRPr lang="ru-RU" sz="18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0" algn="just">
              <a:spcAft>
                <a:spcPts val="0"/>
              </a:spcAft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результате разработки базы данных были достигнуты следующие цели:</a:t>
            </a:r>
          </a:p>
          <a:p>
            <a:pPr marL="457200" indent="0" algn="just">
              <a:spcAft>
                <a:spcPts val="0"/>
              </a:spcAft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Улучшение качества и эффективности работы рекламной организации.</a:t>
            </a:r>
          </a:p>
          <a:p>
            <a:pPr indent="0" algn="just">
              <a:spcAft>
                <a:spcPts val="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   Увеличение скорости и точности обработки информации о клиентах.</a:t>
            </a:r>
          </a:p>
          <a:p>
            <a:pPr marL="457200" indent="0" algn="just">
              <a:spcAft>
                <a:spcPts val="0"/>
              </a:spcAft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 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Упрощение работы исполнителей и администраторов.</a:t>
            </a:r>
          </a:p>
          <a:p>
            <a:pPr marL="457200" indent="0" algn="just">
              <a:spcAft>
                <a:spcPts val="0"/>
              </a:spcAft>
            </a:pP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 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Увеличение безопасности хранения и обработки информации.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5D91695E-E220-412E-B4CE-B511D76959F1}"/>
              </a:ext>
            </a:extLst>
          </p:cNvPr>
          <p:cNvSpPr txBox="1"/>
          <p:nvPr/>
        </p:nvSpPr>
        <p:spPr>
          <a:xfrm>
            <a:off x="4623107" y="108326"/>
            <a:ext cx="29457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2625985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515DD3-7857-4817-A28B-8C2712289371}"/>
              </a:ext>
            </a:extLst>
          </p:cNvPr>
          <p:cNvSpPr txBox="1"/>
          <p:nvPr/>
        </p:nvSpPr>
        <p:spPr>
          <a:xfrm>
            <a:off x="463826" y="1040458"/>
            <a:ext cx="55261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just">
              <a:spcAft>
                <a:spcPts val="0"/>
              </a:spcAft>
              <a:buNone/>
            </a:pPr>
            <a:r>
              <a:rPr lang="ru-RU" sz="1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Для достижения цели необходимо выполнить следующие задачи:</a:t>
            </a:r>
            <a:endParaRPr lang="ru-RU" sz="1800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Создать ER-диаграмму</a:t>
            </a: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Разработать базу данных учёта заявок</a:t>
            </a: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Разработать процедуры для сохранения конфиденциальности</a:t>
            </a: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Создать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CRUD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формы</a:t>
            </a:r>
            <a:endParaRPr lang="en-US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Провести обучение</a:t>
            </a: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endParaRPr lang="ru-RU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  <a:buFont typeface="+mj-lt"/>
              <a:buAutoNum type="arabicPeriod"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Мониторинг качества данных в системе.</a:t>
            </a:r>
          </a:p>
          <a:p>
            <a:pPr marL="342900" lvl="0" indent="0" algn="just">
              <a:spcAft>
                <a:spcPts val="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0" algn="just">
              <a:spcAft>
                <a:spcPts val="0"/>
              </a:spcAft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7. 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нализ эффективности использования системы</a:t>
            </a:r>
            <a:endParaRPr lang="ru-RU" sz="1800" dirty="0">
              <a:solidFill>
                <a:schemeClr val="accent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04DE05-6225-45F8-A790-AAE057B22D03}"/>
              </a:ext>
            </a:extLst>
          </p:cNvPr>
          <p:cNvSpPr txBox="1"/>
          <p:nvPr/>
        </p:nvSpPr>
        <p:spPr>
          <a:xfrm>
            <a:off x="6599582" y="2102287"/>
            <a:ext cx="477078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just">
              <a:spcAft>
                <a:spcPts val="0"/>
              </a:spcAft>
              <a:buNone/>
            </a:pPr>
            <a:r>
              <a:rPr lang="ru-RU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Целью данной курсовой работы</a:t>
            </a:r>
            <a: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является разработка программного средства, позволяющего автоматизировать учёт заявок на выполнение услуг рекламного агентства</a:t>
            </a:r>
            <a:endParaRPr lang="ru-RU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790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2BE0B1-FCA7-4A50-A5B1-57A63122C712}"/>
              </a:ext>
            </a:extLst>
          </p:cNvPr>
          <p:cNvSpPr txBox="1"/>
          <p:nvPr/>
        </p:nvSpPr>
        <p:spPr>
          <a:xfrm>
            <a:off x="2670313" y="318052"/>
            <a:ext cx="68513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ER-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«сущность-связь»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F9BC68E-22D4-4E7C-8DB3-3D31F4048C9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05259" y="1274114"/>
            <a:ext cx="9181481" cy="494115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07049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D61BC4-6B74-4F15-9BEA-56E057C8CE14}"/>
              </a:ext>
            </a:extLst>
          </p:cNvPr>
          <p:cNvSpPr txBox="1"/>
          <p:nvPr/>
        </p:nvSpPr>
        <p:spPr>
          <a:xfrm>
            <a:off x="3667539" y="344557"/>
            <a:ext cx="4856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Логическая модель БД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41EB9B-3E72-4B85-AE48-3FFFE1B7C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267" y="990888"/>
            <a:ext cx="9421466" cy="51472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33294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2BE0B1-FCA7-4A50-A5B1-57A63122C712}"/>
              </a:ext>
            </a:extLst>
          </p:cNvPr>
          <p:cNvSpPr txBox="1"/>
          <p:nvPr/>
        </p:nvSpPr>
        <p:spPr>
          <a:xfrm>
            <a:off x="3362739" y="203608"/>
            <a:ext cx="5466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Даталогическая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модель БД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B043A3-8AB5-49CC-A410-5981BD3CA57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86324" y="997639"/>
            <a:ext cx="7619352" cy="542376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35226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095A43C-8EAD-488C-9392-2927D76E783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606397" y="1609490"/>
            <a:ext cx="8979205" cy="453951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91695E-E220-412E-B4CE-B511D76959F1}"/>
              </a:ext>
            </a:extLst>
          </p:cNvPr>
          <p:cNvSpPr txBox="1"/>
          <p:nvPr/>
        </p:nvSpPr>
        <p:spPr>
          <a:xfrm>
            <a:off x="4086825" y="75912"/>
            <a:ext cx="37712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ER-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БД</a:t>
            </a:r>
          </a:p>
        </p:txBody>
      </p:sp>
    </p:spTree>
    <p:extLst>
      <p:ext uri="{BB962C8B-B14F-4D97-AF65-F5344CB8AC3E}">
        <p14:creationId xmlns:p14="http://schemas.microsoft.com/office/powerpoint/2010/main" val="4070796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E76FD2-1B92-4747-AFFB-1570DC185CC1}"/>
              </a:ext>
            </a:extLst>
          </p:cNvPr>
          <p:cNvSpPr txBox="1"/>
          <p:nvPr/>
        </p:nvSpPr>
        <p:spPr>
          <a:xfrm>
            <a:off x="3308995" y="115668"/>
            <a:ext cx="55740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Импорт и экспорт данных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789D74F-5DF1-410A-BBCC-BF7F77F304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48710" y="1337945"/>
            <a:ext cx="5172075" cy="41821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22ABE3-179E-4947-B09E-C4ABC689ABD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677356" y="1337945"/>
            <a:ext cx="4883217" cy="418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38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D91695E-E220-412E-B4CE-B511D76959F1}"/>
              </a:ext>
            </a:extLst>
          </p:cNvPr>
          <p:cNvSpPr txBox="1"/>
          <p:nvPr/>
        </p:nvSpPr>
        <p:spPr>
          <a:xfrm>
            <a:off x="3079228" y="203608"/>
            <a:ext cx="6033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Обеспечение целостности БД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1CA39E4-4547-4C77-8F74-8A1FFEB2F2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21444" y="1543050"/>
            <a:ext cx="5939790" cy="26797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B2439B3-D1A9-4F7B-881A-5A36EE6DEE3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027225" y="3339159"/>
            <a:ext cx="5542280" cy="1075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1F861BB-9516-4891-B0CE-6BCE0436DB4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973196" y="4862853"/>
            <a:ext cx="5867400" cy="13481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BF6C86-8545-4929-B978-A2203133D57E}"/>
              </a:ext>
            </a:extLst>
          </p:cNvPr>
          <p:cNvSpPr txBox="1"/>
          <p:nvPr/>
        </p:nvSpPr>
        <p:spPr>
          <a:xfrm>
            <a:off x="621444" y="849939"/>
            <a:ext cx="1803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Триггеры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5BD4AE-23A1-4530-9564-F55421EA1E1D}"/>
              </a:ext>
            </a:extLst>
          </p:cNvPr>
          <p:cNvSpPr txBox="1"/>
          <p:nvPr/>
        </p:nvSpPr>
        <p:spPr>
          <a:xfrm>
            <a:off x="6962609" y="2557443"/>
            <a:ext cx="2274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Представления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24ADEB-736C-4640-BB85-888E398E96BD}"/>
              </a:ext>
            </a:extLst>
          </p:cNvPr>
          <p:cNvSpPr txBox="1"/>
          <p:nvPr/>
        </p:nvSpPr>
        <p:spPr>
          <a:xfrm>
            <a:off x="9672679" y="4222750"/>
            <a:ext cx="1803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Процедуры</a:t>
            </a:r>
          </a:p>
        </p:txBody>
      </p:sp>
    </p:spTree>
    <p:extLst>
      <p:ext uri="{BB962C8B-B14F-4D97-AF65-F5344CB8AC3E}">
        <p14:creationId xmlns:p14="http://schemas.microsoft.com/office/powerpoint/2010/main" val="4271803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">
            <a:extLst>
              <a:ext uri="{FF2B5EF4-FFF2-40B4-BE49-F238E27FC236}">
                <a16:creationId xmlns:a16="http://schemas.microsoft.com/office/drawing/2014/main" id="{5D91695E-E220-412E-B4CE-B511D76959F1}"/>
              </a:ext>
            </a:extLst>
          </p:cNvPr>
          <p:cNvSpPr txBox="1"/>
          <p:nvPr/>
        </p:nvSpPr>
        <p:spPr>
          <a:xfrm>
            <a:off x="3375194" y="134914"/>
            <a:ext cx="5441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Видео работы программы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8A0C22F-39B7-4FDD-8655-E8C58584A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038" y="886457"/>
            <a:ext cx="8896972" cy="508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15111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308</Words>
  <Application>Microsoft Office PowerPoint</Application>
  <PresentationFormat>Широкоэкранный</PresentationFormat>
  <Paragraphs>36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Владислав Бусов</dc:creator>
  <cp:lastModifiedBy>Владислав Бусов</cp:lastModifiedBy>
  <cp:revision>8</cp:revision>
  <dcterms:created xsi:type="dcterms:W3CDTF">2024-06-05T05:42:14Z</dcterms:created>
  <dcterms:modified xsi:type="dcterms:W3CDTF">2024-06-05T06:33:31Z</dcterms:modified>
</cp:coreProperties>
</file>

<file path=docProps/thumbnail.jpeg>
</file>